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80" r:id="rId3"/>
    <p:sldId id="292" r:id="rId4"/>
    <p:sldId id="271" r:id="rId5"/>
    <p:sldId id="270" r:id="rId6"/>
    <p:sldId id="278" r:id="rId7"/>
    <p:sldId id="288" r:id="rId8"/>
    <p:sldId id="272" r:id="rId9"/>
    <p:sldId id="281" r:id="rId10"/>
    <p:sldId id="282" r:id="rId11"/>
    <p:sldId id="275" r:id="rId12"/>
    <p:sldId id="276" r:id="rId13"/>
    <p:sldId id="289" r:id="rId14"/>
    <p:sldId id="291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55" autoAdjust="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52CE5D-2041-4109-A0E9-51E89C4FBA38}" type="doc">
      <dgm:prSet loTypeId="urn:microsoft.com/office/officeart/2005/8/layout/hierarchy5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60BB4C5C-F552-431C-957B-B755DE976BDC}">
      <dgm:prSet phldrT="[Текст]"/>
      <dgm:spPr/>
      <dgm:t>
        <a:bodyPr/>
        <a:lstStyle/>
        <a:p>
          <a:r>
            <a:rPr lang="ru-RU" dirty="0"/>
            <a:t>ПОРТАЛ СБОРА ДАННЫХ</a:t>
          </a:r>
        </a:p>
      </dgm:t>
    </dgm:pt>
    <dgm:pt modelId="{59576339-1214-4E91-A62C-03AA0CFBE522}" type="parTrans" cxnId="{0C5BB7C4-4F2F-4AE9-B423-15CE9BA59A26}">
      <dgm:prSet/>
      <dgm:spPr/>
      <dgm:t>
        <a:bodyPr/>
        <a:lstStyle/>
        <a:p>
          <a:endParaRPr lang="ru-RU"/>
        </a:p>
      </dgm:t>
    </dgm:pt>
    <dgm:pt modelId="{95F1C05F-3931-4902-A20B-465F0FB936F8}" type="sibTrans" cxnId="{0C5BB7C4-4F2F-4AE9-B423-15CE9BA59A26}">
      <dgm:prSet/>
      <dgm:spPr/>
      <dgm:t>
        <a:bodyPr/>
        <a:lstStyle/>
        <a:p>
          <a:endParaRPr lang="ru-RU"/>
        </a:p>
      </dgm:t>
    </dgm:pt>
    <dgm:pt modelId="{BC141EC9-6887-41C0-8D88-349A1578C7CC}">
      <dgm:prSet phldrT="[Текст]"/>
      <dgm:spPr/>
      <dgm:t>
        <a:bodyPr/>
        <a:lstStyle/>
        <a:p>
          <a:r>
            <a:rPr lang="ru-RU" dirty="0"/>
            <a:t>ПОРТАЛ СБОРА ДАННЫХ</a:t>
          </a:r>
        </a:p>
      </dgm:t>
    </dgm:pt>
    <dgm:pt modelId="{1DDDAB63-9DA1-4952-BA9E-9F17EF20D67D}" type="parTrans" cxnId="{FEC95A32-89F7-4885-89A0-DC848FE54D31}">
      <dgm:prSet/>
      <dgm:spPr/>
      <dgm:t>
        <a:bodyPr/>
        <a:lstStyle/>
        <a:p>
          <a:endParaRPr lang="ru-RU"/>
        </a:p>
      </dgm:t>
    </dgm:pt>
    <dgm:pt modelId="{469C1A7A-B50D-4797-815A-657E29C48B92}" type="sibTrans" cxnId="{FEC95A32-89F7-4885-89A0-DC848FE54D31}">
      <dgm:prSet/>
      <dgm:spPr/>
      <dgm:t>
        <a:bodyPr/>
        <a:lstStyle/>
        <a:p>
          <a:endParaRPr lang="ru-RU"/>
        </a:p>
      </dgm:t>
    </dgm:pt>
    <dgm:pt modelId="{E21FCE13-8AA5-4C2C-9D0F-B89394282B3E}">
      <dgm:prSet phldrT="[Текст]"/>
      <dgm:spPr/>
      <dgm:t>
        <a:bodyPr/>
        <a:lstStyle/>
        <a:p>
          <a:r>
            <a:rPr lang="ru-RU" dirty="0"/>
            <a:t>ПОРТАЛ СБОРА ДАННЫХ</a:t>
          </a:r>
        </a:p>
      </dgm:t>
    </dgm:pt>
    <dgm:pt modelId="{D4FA4188-B175-466D-9FDE-2D727FBD18A7}" type="parTrans" cxnId="{E8D4284E-E275-4566-BB69-F21E93C5BE1A}">
      <dgm:prSet/>
      <dgm:spPr/>
      <dgm:t>
        <a:bodyPr/>
        <a:lstStyle/>
        <a:p>
          <a:endParaRPr lang="ru-RU"/>
        </a:p>
      </dgm:t>
    </dgm:pt>
    <dgm:pt modelId="{0AC140AE-22F8-4CAB-84AA-101C85FE478C}" type="sibTrans" cxnId="{E8D4284E-E275-4566-BB69-F21E93C5BE1A}">
      <dgm:prSet/>
      <dgm:spPr/>
      <dgm:t>
        <a:bodyPr/>
        <a:lstStyle/>
        <a:p>
          <a:endParaRPr lang="ru-RU"/>
        </a:p>
      </dgm:t>
    </dgm:pt>
    <dgm:pt modelId="{1A93AD90-40B5-4F11-B7D8-5DF8305BD2E3}">
      <dgm:prSet phldrT="[Текст]"/>
      <dgm:spPr/>
      <dgm:t>
        <a:bodyPr/>
        <a:lstStyle/>
        <a:p>
          <a:r>
            <a:rPr lang="ru-RU" dirty="0"/>
            <a:t>ПОРТАЛ СБОРА ДАННЫХ</a:t>
          </a:r>
        </a:p>
      </dgm:t>
    </dgm:pt>
    <dgm:pt modelId="{B80024F2-AD86-4BCB-A0AD-584560221846}" type="parTrans" cxnId="{6FFE55DA-3838-4E43-A11C-DED5143FB0A9}">
      <dgm:prSet/>
      <dgm:spPr/>
      <dgm:t>
        <a:bodyPr/>
        <a:lstStyle/>
        <a:p>
          <a:endParaRPr lang="ru-RU"/>
        </a:p>
      </dgm:t>
    </dgm:pt>
    <dgm:pt modelId="{8D4422B0-9CB9-4E73-805D-668D45309CCA}" type="sibTrans" cxnId="{6FFE55DA-3838-4E43-A11C-DED5143FB0A9}">
      <dgm:prSet/>
      <dgm:spPr/>
      <dgm:t>
        <a:bodyPr/>
        <a:lstStyle/>
        <a:p>
          <a:endParaRPr lang="ru-RU"/>
        </a:p>
      </dgm:t>
    </dgm:pt>
    <dgm:pt modelId="{AE0D6F5A-792F-42F3-B7EC-3131DE738266}">
      <dgm:prSet phldrT="[Текст]"/>
      <dgm:spPr/>
      <dgm:t>
        <a:bodyPr/>
        <a:lstStyle/>
        <a:p>
          <a:r>
            <a:rPr lang="ru-RU" dirty="0"/>
            <a:t>ПОРТАЛ СБОРА ДАННЫХ</a:t>
          </a:r>
        </a:p>
      </dgm:t>
    </dgm:pt>
    <dgm:pt modelId="{41C5B321-0005-4057-A5C5-13BC23C73C12}" type="parTrans" cxnId="{4D9A3DB7-E065-4117-9482-5AFE48BC176F}">
      <dgm:prSet/>
      <dgm:spPr/>
      <dgm:t>
        <a:bodyPr/>
        <a:lstStyle/>
        <a:p>
          <a:endParaRPr lang="ru-RU"/>
        </a:p>
      </dgm:t>
    </dgm:pt>
    <dgm:pt modelId="{F8C6968E-F42C-427A-87E4-D2C9EA82C438}" type="sibTrans" cxnId="{4D9A3DB7-E065-4117-9482-5AFE48BC176F}">
      <dgm:prSet/>
      <dgm:spPr/>
      <dgm:t>
        <a:bodyPr/>
        <a:lstStyle/>
        <a:p>
          <a:endParaRPr lang="ru-RU"/>
        </a:p>
      </dgm:t>
    </dgm:pt>
    <dgm:pt modelId="{FBCC026A-5F59-4D22-8CCE-9C4352873F5D}">
      <dgm:prSet phldrT="[Текст]"/>
      <dgm:spPr/>
      <dgm:t>
        <a:bodyPr/>
        <a:lstStyle/>
        <a:p>
          <a:r>
            <a:rPr lang="ru-RU" dirty="0"/>
            <a:t>ПОРТАЛ СБОРА ДАННЫХ</a:t>
          </a:r>
        </a:p>
      </dgm:t>
    </dgm:pt>
    <dgm:pt modelId="{C1B88CCF-691A-4A9B-A169-AB57EF353FD8}" type="parTrans" cxnId="{52C367B7-0791-48CE-85D3-74507428AF27}">
      <dgm:prSet/>
      <dgm:spPr/>
      <dgm:t>
        <a:bodyPr/>
        <a:lstStyle/>
        <a:p>
          <a:endParaRPr lang="ru-RU"/>
        </a:p>
      </dgm:t>
    </dgm:pt>
    <dgm:pt modelId="{8FE91BFD-2DA8-47AE-983B-CE0E1CBF091F}" type="sibTrans" cxnId="{52C367B7-0791-48CE-85D3-74507428AF27}">
      <dgm:prSet/>
      <dgm:spPr/>
      <dgm:t>
        <a:bodyPr/>
        <a:lstStyle/>
        <a:p>
          <a:endParaRPr lang="ru-RU"/>
        </a:p>
      </dgm:t>
    </dgm:pt>
    <dgm:pt modelId="{C27DBC07-08A9-405F-9E86-78F3CB611BA1}">
      <dgm:prSet phldrT="[Текст]"/>
      <dgm:spPr/>
      <dgm:t>
        <a:bodyPr/>
        <a:lstStyle/>
        <a:p>
          <a:r>
            <a:rPr lang="ru-RU" dirty="0"/>
            <a:t>ЦК</a:t>
          </a:r>
        </a:p>
      </dgm:t>
    </dgm:pt>
    <dgm:pt modelId="{D32005EB-6113-4FB8-8ABE-2F661242308E}" type="parTrans" cxnId="{570D6A03-BFF8-46FE-82F3-383ED9214457}">
      <dgm:prSet/>
      <dgm:spPr/>
      <dgm:t>
        <a:bodyPr/>
        <a:lstStyle/>
        <a:p>
          <a:endParaRPr lang="ru-RU"/>
        </a:p>
      </dgm:t>
    </dgm:pt>
    <dgm:pt modelId="{F2941B35-6378-4A87-B464-94BAB8D63465}" type="sibTrans" cxnId="{570D6A03-BFF8-46FE-82F3-383ED9214457}">
      <dgm:prSet/>
      <dgm:spPr/>
      <dgm:t>
        <a:bodyPr/>
        <a:lstStyle/>
        <a:p>
          <a:endParaRPr lang="ru-RU"/>
        </a:p>
      </dgm:t>
    </dgm:pt>
    <dgm:pt modelId="{305B0069-3688-4C20-B53B-14D980EB9236}">
      <dgm:prSet phldrT="[Текст]"/>
      <dgm:spPr/>
      <dgm:t>
        <a:bodyPr/>
        <a:lstStyle/>
        <a:p>
          <a:r>
            <a:rPr lang="ru-RU" dirty="0"/>
            <a:t>ДОРПРОФЖЕЛЫ</a:t>
          </a:r>
        </a:p>
      </dgm:t>
    </dgm:pt>
    <dgm:pt modelId="{E38D3DAC-9DAB-4AFC-8BCD-7CED4F078D27}" type="parTrans" cxnId="{E61B0547-1528-47CB-8578-B74DDD0CF8B7}">
      <dgm:prSet/>
      <dgm:spPr/>
      <dgm:t>
        <a:bodyPr/>
        <a:lstStyle/>
        <a:p>
          <a:endParaRPr lang="ru-RU"/>
        </a:p>
      </dgm:t>
    </dgm:pt>
    <dgm:pt modelId="{44BE1D9E-1860-4CCC-AE86-E0CDBBAB6382}" type="sibTrans" cxnId="{E61B0547-1528-47CB-8578-B74DDD0CF8B7}">
      <dgm:prSet/>
      <dgm:spPr/>
      <dgm:t>
        <a:bodyPr/>
        <a:lstStyle/>
        <a:p>
          <a:endParaRPr lang="ru-RU"/>
        </a:p>
      </dgm:t>
    </dgm:pt>
    <dgm:pt modelId="{4FD3C65C-6151-41AD-B652-B30BE3A578C4}">
      <dgm:prSet phldrT="[Текст]"/>
      <dgm:spPr/>
      <dgm:t>
        <a:bodyPr/>
        <a:lstStyle/>
        <a:p>
          <a:r>
            <a:rPr lang="ru-RU" dirty="0"/>
            <a:t>ФИЛИАЛЫ И ЮРИДИЧЕСКИЕ ЛИЦА</a:t>
          </a:r>
        </a:p>
      </dgm:t>
    </dgm:pt>
    <dgm:pt modelId="{194CFB12-CB4B-43A3-9CCD-C2F8593DD7D3}" type="parTrans" cxnId="{F2CFAF2F-B6D2-46C3-85C7-C7CC54BF15A8}">
      <dgm:prSet/>
      <dgm:spPr/>
      <dgm:t>
        <a:bodyPr/>
        <a:lstStyle/>
        <a:p>
          <a:endParaRPr lang="ru-RU"/>
        </a:p>
      </dgm:t>
    </dgm:pt>
    <dgm:pt modelId="{2386A5E6-A9F8-4FD4-9797-B2C43CD83D27}" type="sibTrans" cxnId="{F2CFAF2F-B6D2-46C3-85C7-C7CC54BF15A8}">
      <dgm:prSet/>
      <dgm:spPr/>
      <dgm:t>
        <a:bodyPr/>
        <a:lstStyle/>
        <a:p>
          <a:endParaRPr lang="ru-RU"/>
        </a:p>
      </dgm:t>
    </dgm:pt>
    <dgm:pt modelId="{1C4CD7C3-A314-418E-99FC-78577F5E8A0C}" type="pres">
      <dgm:prSet presAssocID="{0852CE5D-2041-4109-A0E9-51E89C4FBA3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2B872A-E732-44D3-B6A0-C4570317CBFA}" type="pres">
      <dgm:prSet presAssocID="{0852CE5D-2041-4109-A0E9-51E89C4FBA38}" presName="hierFlow" presStyleCnt="0"/>
      <dgm:spPr/>
    </dgm:pt>
    <dgm:pt modelId="{05CEE994-300C-44D5-B885-2688AA852FBB}" type="pres">
      <dgm:prSet presAssocID="{0852CE5D-2041-4109-A0E9-51E89C4FBA38}" presName="firstBuf" presStyleCnt="0"/>
      <dgm:spPr/>
    </dgm:pt>
    <dgm:pt modelId="{68A246F1-104D-47CA-AF3A-2AA1AD71D0D7}" type="pres">
      <dgm:prSet presAssocID="{0852CE5D-2041-4109-A0E9-51E89C4FBA3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0BE38E-FF33-495C-AB98-E9602942776D}" type="pres">
      <dgm:prSet presAssocID="{60BB4C5C-F552-431C-957B-B755DE976BDC}" presName="Name17" presStyleCnt="0"/>
      <dgm:spPr/>
    </dgm:pt>
    <dgm:pt modelId="{9A6A9E6E-F2D6-4A38-86BA-26847F8D5113}" type="pres">
      <dgm:prSet presAssocID="{60BB4C5C-F552-431C-957B-B755DE976BDC}" presName="level1Shape" presStyleLbl="node0" presStyleIdx="0" presStyleCnt="1">
        <dgm:presLayoutVars>
          <dgm:chPref val="3"/>
        </dgm:presLayoutVars>
      </dgm:prSet>
      <dgm:spPr/>
    </dgm:pt>
    <dgm:pt modelId="{5B115A2D-EB01-41FD-918F-47F55C7D62BD}" type="pres">
      <dgm:prSet presAssocID="{60BB4C5C-F552-431C-957B-B755DE976BDC}" presName="hierChild2" presStyleCnt="0"/>
      <dgm:spPr/>
    </dgm:pt>
    <dgm:pt modelId="{EDA24A73-16E2-4FBB-88D2-367D12163DE7}" type="pres">
      <dgm:prSet presAssocID="{1DDDAB63-9DA1-4952-BA9E-9F17EF20D67D}" presName="Name25" presStyleLbl="parChTrans1D2" presStyleIdx="0" presStyleCnt="2"/>
      <dgm:spPr/>
    </dgm:pt>
    <dgm:pt modelId="{221B8E25-FC71-4B68-836D-992F5580AAF1}" type="pres">
      <dgm:prSet presAssocID="{1DDDAB63-9DA1-4952-BA9E-9F17EF20D67D}" presName="connTx" presStyleLbl="parChTrans1D2" presStyleIdx="0" presStyleCnt="2"/>
      <dgm:spPr/>
    </dgm:pt>
    <dgm:pt modelId="{919DE0AE-D716-400E-AB55-BF09DAA27149}" type="pres">
      <dgm:prSet presAssocID="{BC141EC9-6887-41C0-8D88-349A1578C7CC}" presName="Name30" presStyleCnt="0"/>
      <dgm:spPr/>
    </dgm:pt>
    <dgm:pt modelId="{E53E6568-171D-4AE3-8678-86900CE679AB}" type="pres">
      <dgm:prSet presAssocID="{BC141EC9-6887-41C0-8D88-349A1578C7CC}" presName="level2Shape" presStyleLbl="node2" presStyleIdx="0" presStyleCnt="2"/>
      <dgm:spPr/>
    </dgm:pt>
    <dgm:pt modelId="{E0F825DE-64EA-4D3D-827A-1A7B7139BF28}" type="pres">
      <dgm:prSet presAssocID="{BC141EC9-6887-41C0-8D88-349A1578C7CC}" presName="hierChild3" presStyleCnt="0"/>
      <dgm:spPr/>
    </dgm:pt>
    <dgm:pt modelId="{C667A726-9BC3-4854-8472-1AE14BCFF8BA}" type="pres">
      <dgm:prSet presAssocID="{D4FA4188-B175-466D-9FDE-2D727FBD18A7}" presName="Name25" presStyleLbl="parChTrans1D3" presStyleIdx="0" presStyleCnt="3"/>
      <dgm:spPr/>
    </dgm:pt>
    <dgm:pt modelId="{93BD1476-0253-4021-90A4-E4F846714508}" type="pres">
      <dgm:prSet presAssocID="{D4FA4188-B175-466D-9FDE-2D727FBD18A7}" presName="connTx" presStyleLbl="parChTrans1D3" presStyleIdx="0" presStyleCnt="3"/>
      <dgm:spPr/>
    </dgm:pt>
    <dgm:pt modelId="{F02B5D48-CD8D-4841-AEB5-68FACBC9F4BB}" type="pres">
      <dgm:prSet presAssocID="{E21FCE13-8AA5-4C2C-9D0F-B89394282B3E}" presName="Name30" presStyleCnt="0"/>
      <dgm:spPr/>
    </dgm:pt>
    <dgm:pt modelId="{4419669C-2CAF-4344-ACA2-9662C1582B52}" type="pres">
      <dgm:prSet presAssocID="{E21FCE13-8AA5-4C2C-9D0F-B89394282B3E}" presName="level2Shape" presStyleLbl="node3" presStyleIdx="0" presStyleCnt="3"/>
      <dgm:spPr/>
    </dgm:pt>
    <dgm:pt modelId="{8C84CA45-A8B9-44D7-A773-1210891520A1}" type="pres">
      <dgm:prSet presAssocID="{E21FCE13-8AA5-4C2C-9D0F-B89394282B3E}" presName="hierChild3" presStyleCnt="0"/>
      <dgm:spPr/>
    </dgm:pt>
    <dgm:pt modelId="{E3A57E55-4354-4B57-BE99-CD5EAAEA948B}" type="pres">
      <dgm:prSet presAssocID="{B80024F2-AD86-4BCB-A0AD-584560221846}" presName="Name25" presStyleLbl="parChTrans1D3" presStyleIdx="1" presStyleCnt="3"/>
      <dgm:spPr/>
    </dgm:pt>
    <dgm:pt modelId="{AF484324-90A6-4264-BB4B-CBD24822361B}" type="pres">
      <dgm:prSet presAssocID="{B80024F2-AD86-4BCB-A0AD-584560221846}" presName="connTx" presStyleLbl="parChTrans1D3" presStyleIdx="1" presStyleCnt="3"/>
      <dgm:spPr/>
    </dgm:pt>
    <dgm:pt modelId="{5280511E-6625-43CF-A9DF-7A0F247C1DE5}" type="pres">
      <dgm:prSet presAssocID="{1A93AD90-40B5-4F11-B7D8-5DF8305BD2E3}" presName="Name30" presStyleCnt="0"/>
      <dgm:spPr/>
    </dgm:pt>
    <dgm:pt modelId="{3FC2B26E-5E5C-4E1A-978F-57FF4E61CED0}" type="pres">
      <dgm:prSet presAssocID="{1A93AD90-40B5-4F11-B7D8-5DF8305BD2E3}" presName="level2Shape" presStyleLbl="node3" presStyleIdx="1" presStyleCnt="3"/>
      <dgm:spPr/>
    </dgm:pt>
    <dgm:pt modelId="{D5644C45-5033-464D-BF64-F44BC3D71C07}" type="pres">
      <dgm:prSet presAssocID="{1A93AD90-40B5-4F11-B7D8-5DF8305BD2E3}" presName="hierChild3" presStyleCnt="0"/>
      <dgm:spPr/>
    </dgm:pt>
    <dgm:pt modelId="{BD27B8AD-6CD2-4FFD-B8D5-0C14A13412F0}" type="pres">
      <dgm:prSet presAssocID="{41C5B321-0005-4057-A5C5-13BC23C73C12}" presName="Name25" presStyleLbl="parChTrans1D2" presStyleIdx="1" presStyleCnt="2"/>
      <dgm:spPr/>
    </dgm:pt>
    <dgm:pt modelId="{287CD4BB-8F97-4A93-8479-6404E58CB0AE}" type="pres">
      <dgm:prSet presAssocID="{41C5B321-0005-4057-A5C5-13BC23C73C12}" presName="connTx" presStyleLbl="parChTrans1D2" presStyleIdx="1" presStyleCnt="2"/>
      <dgm:spPr/>
    </dgm:pt>
    <dgm:pt modelId="{88E13BC3-6704-4AC5-B239-91174E459F68}" type="pres">
      <dgm:prSet presAssocID="{AE0D6F5A-792F-42F3-B7EC-3131DE738266}" presName="Name30" presStyleCnt="0"/>
      <dgm:spPr/>
    </dgm:pt>
    <dgm:pt modelId="{6CDD3675-9FFA-45AC-AD2C-26A5907A059A}" type="pres">
      <dgm:prSet presAssocID="{AE0D6F5A-792F-42F3-B7EC-3131DE738266}" presName="level2Shape" presStyleLbl="node2" presStyleIdx="1" presStyleCnt="2"/>
      <dgm:spPr/>
    </dgm:pt>
    <dgm:pt modelId="{BD43C38B-EF5F-4D3E-A15E-131DBB1458D0}" type="pres">
      <dgm:prSet presAssocID="{AE0D6F5A-792F-42F3-B7EC-3131DE738266}" presName="hierChild3" presStyleCnt="0"/>
      <dgm:spPr/>
    </dgm:pt>
    <dgm:pt modelId="{51E39BBF-4055-41E9-8CA1-3068B8BFF6D3}" type="pres">
      <dgm:prSet presAssocID="{C1B88CCF-691A-4A9B-A169-AB57EF353FD8}" presName="Name25" presStyleLbl="parChTrans1D3" presStyleIdx="2" presStyleCnt="3"/>
      <dgm:spPr/>
    </dgm:pt>
    <dgm:pt modelId="{7A7FFC13-614F-4795-9915-871843345AB8}" type="pres">
      <dgm:prSet presAssocID="{C1B88CCF-691A-4A9B-A169-AB57EF353FD8}" presName="connTx" presStyleLbl="parChTrans1D3" presStyleIdx="2" presStyleCnt="3"/>
      <dgm:spPr/>
    </dgm:pt>
    <dgm:pt modelId="{1255F138-4C6C-4537-9475-E1458AE1AACA}" type="pres">
      <dgm:prSet presAssocID="{FBCC026A-5F59-4D22-8CCE-9C4352873F5D}" presName="Name30" presStyleCnt="0"/>
      <dgm:spPr/>
    </dgm:pt>
    <dgm:pt modelId="{A3959263-F3F0-4A99-965E-A426ED1E700F}" type="pres">
      <dgm:prSet presAssocID="{FBCC026A-5F59-4D22-8CCE-9C4352873F5D}" presName="level2Shape" presStyleLbl="node3" presStyleIdx="2" presStyleCnt="3"/>
      <dgm:spPr/>
    </dgm:pt>
    <dgm:pt modelId="{09D3B295-A408-4C42-BBE1-B1686D9E08CE}" type="pres">
      <dgm:prSet presAssocID="{FBCC026A-5F59-4D22-8CCE-9C4352873F5D}" presName="hierChild3" presStyleCnt="0"/>
      <dgm:spPr/>
    </dgm:pt>
    <dgm:pt modelId="{F1239D3E-F329-46FE-86CF-89092AA3D25E}" type="pres">
      <dgm:prSet presAssocID="{0852CE5D-2041-4109-A0E9-51E89C4FBA38}" presName="bgShapesFlow" presStyleCnt="0"/>
      <dgm:spPr/>
    </dgm:pt>
    <dgm:pt modelId="{3E3B830E-44ED-400D-AE0C-57B9C1F389EB}" type="pres">
      <dgm:prSet presAssocID="{C27DBC07-08A9-405F-9E86-78F3CB611BA1}" presName="rectComp" presStyleCnt="0"/>
      <dgm:spPr/>
    </dgm:pt>
    <dgm:pt modelId="{16EC4840-CB0D-4B42-8503-C39BC5E87A91}" type="pres">
      <dgm:prSet presAssocID="{C27DBC07-08A9-405F-9E86-78F3CB611BA1}" presName="bgRect" presStyleLbl="bgShp" presStyleIdx="0" presStyleCnt="3" custLinFactNeighborX="1212" custLinFactNeighborY="388"/>
      <dgm:spPr/>
    </dgm:pt>
    <dgm:pt modelId="{DB5B1B83-53DE-40C7-B4F7-AF2360767A76}" type="pres">
      <dgm:prSet presAssocID="{C27DBC07-08A9-405F-9E86-78F3CB611BA1}" presName="bgRectTx" presStyleLbl="bgShp" presStyleIdx="0" presStyleCnt="3">
        <dgm:presLayoutVars>
          <dgm:bulletEnabled val="1"/>
        </dgm:presLayoutVars>
      </dgm:prSet>
      <dgm:spPr/>
    </dgm:pt>
    <dgm:pt modelId="{17169072-19DF-4C47-AF04-A429DD508FA5}" type="pres">
      <dgm:prSet presAssocID="{C27DBC07-08A9-405F-9E86-78F3CB611BA1}" presName="spComp" presStyleCnt="0"/>
      <dgm:spPr/>
    </dgm:pt>
    <dgm:pt modelId="{F1BDAC1F-D2E8-4999-AE0B-A4973B4B1ED9}" type="pres">
      <dgm:prSet presAssocID="{C27DBC07-08A9-405F-9E86-78F3CB611BA1}" presName="hSp" presStyleCnt="0"/>
      <dgm:spPr/>
    </dgm:pt>
    <dgm:pt modelId="{9B4402B3-3241-46AF-8CAF-B61802CB08F2}" type="pres">
      <dgm:prSet presAssocID="{305B0069-3688-4C20-B53B-14D980EB9236}" presName="rectComp" presStyleCnt="0"/>
      <dgm:spPr/>
    </dgm:pt>
    <dgm:pt modelId="{95D36604-FD6F-4538-AFF3-BB0E570CB9CF}" type="pres">
      <dgm:prSet presAssocID="{305B0069-3688-4C20-B53B-14D980EB9236}" presName="bgRect" presStyleLbl="bgShp" presStyleIdx="1" presStyleCnt="3"/>
      <dgm:spPr/>
    </dgm:pt>
    <dgm:pt modelId="{A016A888-281A-4665-A020-96EE7F469C1B}" type="pres">
      <dgm:prSet presAssocID="{305B0069-3688-4C20-B53B-14D980EB9236}" presName="bgRectTx" presStyleLbl="bgShp" presStyleIdx="1" presStyleCnt="3">
        <dgm:presLayoutVars>
          <dgm:bulletEnabled val="1"/>
        </dgm:presLayoutVars>
      </dgm:prSet>
      <dgm:spPr/>
    </dgm:pt>
    <dgm:pt modelId="{7F4AE47F-EB8F-483E-A14B-A76E3436E59F}" type="pres">
      <dgm:prSet presAssocID="{305B0069-3688-4C20-B53B-14D980EB9236}" presName="spComp" presStyleCnt="0"/>
      <dgm:spPr/>
    </dgm:pt>
    <dgm:pt modelId="{735B336F-3D9B-40C9-AAEE-0946E364DE59}" type="pres">
      <dgm:prSet presAssocID="{305B0069-3688-4C20-B53B-14D980EB9236}" presName="hSp" presStyleCnt="0"/>
      <dgm:spPr/>
    </dgm:pt>
    <dgm:pt modelId="{1D39920B-158F-4173-B967-E496CA7104F2}" type="pres">
      <dgm:prSet presAssocID="{4FD3C65C-6151-41AD-B652-B30BE3A578C4}" presName="rectComp" presStyleCnt="0"/>
      <dgm:spPr/>
    </dgm:pt>
    <dgm:pt modelId="{FE3CF98E-D831-4E7C-AF9E-30229C52F639}" type="pres">
      <dgm:prSet presAssocID="{4FD3C65C-6151-41AD-B652-B30BE3A578C4}" presName="bgRect" presStyleLbl="bgShp" presStyleIdx="2" presStyleCnt="3"/>
      <dgm:spPr/>
    </dgm:pt>
    <dgm:pt modelId="{49626194-24B7-4A80-A9A4-C9C11EB303FC}" type="pres">
      <dgm:prSet presAssocID="{4FD3C65C-6151-41AD-B652-B30BE3A578C4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570D6A03-BFF8-46FE-82F3-383ED9214457}" srcId="{0852CE5D-2041-4109-A0E9-51E89C4FBA38}" destId="{C27DBC07-08A9-405F-9E86-78F3CB611BA1}" srcOrd="1" destOrd="0" parTransId="{D32005EB-6113-4FB8-8ABE-2F661242308E}" sibTransId="{F2941B35-6378-4A87-B464-94BAB8D63465}"/>
    <dgm:cxn modelId="{330E950A-E70E-46DE-A621-9E86B9A838B7}" type="presOf" srcId="{D4FA4188-B175-466D-9FDE-2D727FBD18A7}" destId="{93BD1476-0253-4021-90A4-E4F846714508}" srcOrd="1" destOrd="0" presId="urn:microsoft.com/office/officeart/2005/8/layout/hierarchy5"/>
    <dgm:cxn modelId="{DCD37126-54B0-41EC-90E4-1A4BE18AFAD7}" type="presOf" srcId="{41C5B321-0005-4057-A5C5-13BC23C73C12}" destId="{287CD4BB-8F97-4A93-8479-6404E58CB0AE}" srcOrd="1" destOrd="0" presId="urn:microsoft.com/office/officeart/2005/8/layout/hierarchy5"/>
    <dgm:cxn modelId="{96831D28-1365-4134-8ABA-8D2D2333ABFB}" type="presOf" srcId="{C27DBC07-08A9-405F-9E86-78F3CB611BA1}" destId="{16EC4840-CB0D-4B42-8503-C39BC5E87A91}" srcOrd="0" destOrd="0" presId="urn:microsoft.com/office/officeart/2005/8/layout/hierarchy5"/>
    <dgm:cxn modelId="{1C37202E-55A9-4FA1-8CA4-B5D73A0D50AA}" type="presOf" srcId="{41C5B321-0005-4057-A5C5-13BC23C73C12}" destId="{BD27B8AD-6CD2-4FFD-B8D5-0C14A13412F0}" srcOrd="0" destOrd="0" presId="urn:microsoft.com/office/officeart/2005/8/layout/hierarchy5"/>
    <dgm:cxn modelId="{F2CFAF2F-B6D2-46C3-85C7-C7CC54BF15A8}" srcId="{0852CE5D-2041-4109-A0E9-51E89C4FBA38}" destId="{4FD3C65C-6151-41AD-B652-B30BE3A578C4}" srcOrd="3" destOrd="0" parTransId="{194CFB12-CB4B-43A3-9CCD-C2F8593DD7D3}" sibTransId="{2386A5E6-A9F8-4FD4-9797-B2C43CD83D27}"/>
    <dgm:cxn modelId="{FEC95A32-89F7-4885-89A0-DC848FE54D31}" srcId="{60BB4C5C-F552-431C-957B-B755DE976BDC}" destId="{BC141EC9-6887-41C0-8D88-349A1578C7CC}" srcOrd="0" destOrd="0" parTransId="{1DDDAB63-9DA1-4952-BA9E-9F17EF20D67D}" sibTransId="{469C1A7A-B50D-4797-815A-657E29C48B92}"/>
    <dgm:cxn modelId="{720EA437-44AE-4BB5-918C-9DD2C31A93B6}" type="presOf" srcId="{0852CE5D-2041-4109-A0E9-51E89C4FBA38}" destId="{1C4CD7C3-A314-418E-99FC-78577F5E8A0C}" srcOrd="0" destOrd="0" presId="urn:microsoft.com/office/officeart/2005/8/layout/hierarchy5"/>
    <dgm:cxn modelId="{A5F8EA3C-FC04-43AA-BE32-C081E35E0414}" type="presOf" srcId="{B80024F2-AD86-4BCB-A0AD-584560221846}" destId="{AF484324-90A6-4264-BB4B-CBD24822361B}" srcOrd="1" destOrd="0" presId="urn:microsoft.com/office/officeart/2005/8/layout/hierarchy5"/>
    <dgm:cxn modelId="{44C6CE42-1B39-4410-8415-5F13627906DA}" type="presOf" srcId="{C1B88CCF-691A-4A9B-A169-AB57EF353FD8}" destId="{51E39BBF-4055-41E9-8CA1-3068B8BFF6D3}" srcOrd="0" destOrd="0" presId="urn:microsoft.com/office/officeart/2005/8/layout/hierarchy5"/>
    <dgm:cxn modelId="{E61B0547-1528-47CB-8578-B74DDD0CF8B7}" srcId="{0852CE5D-2041-4109-A0E9-51E89C4FBA38}" destId="{305B0069-3688-4C20-B53B-14D980EB9236}" srcOrd="2" destOrd="0" parTransId="{E38D3DAC-9DAB-4AFC-8BCD-7CED4F078D27}" sibTransId="{44BE1D9E-1860-4CCC-AE86-E0CDBBAB6382}"/>
    <dgm:cxn modelId="{087F286B-1CF8-4FE6-A11A-9490FFFD871A}" type="presOf" srcId="{60BB4C5C-F552-431C-957B-B755DE976BDC}" destId="{9A6A9E6E-F2D6-4A38-86BA-26847F8D5113}" srcOrd="0" destOrd="0" presId="urn:microsoft.com/office/officeart/2005/8/layout/hierarchy5"/>
    <dgm:cxn modelId="{91A3874D-8E69-440D-B7DB-FFDB9228F204}" type="presOf" srcId="{1DDDAB63-9DA1-4952-BA9E-9F17EF20D67D}" destId="{221B8E25-FC71-4B68-836D-992F5580AAF1}" srcOrd="1" destOrd="0" presId="urn:microsoft.com/office/officeart/2005/8/layout/hierarchy5"/>
    <dgm:cxn modelId="{E8D4284E-E275-4566-BB69-F21E93C5BE1A}" srcId="{BC141EC9-6887-41C0-8D88-349A1578C7CC}" destId="{E21FCE13-8AA5-4C2C-9D0F-B89394282B3E}" srcOrd="0" destOrd="0" parTransId="{D4FA4188-B175-466D-9FDE-2D727FBD18A7}" sibTransId="{0AC140AE-22F8-4CAB-84AA-101C85FE478C}"/>
    <dgm:cxn modelId="{DB806C55-96A7-4248-B6E8-83F3F1A8A169}" type="presOf" srcId="{C1B88CCF-691A-4A9B-A169-AB57EF353FD8}" destId="{7A7FFC13-614F-4795-9915-871843345AB8}" srcOrd="1" destOrd="0" presId="urn:microsoft.com/office/officeart/2005/8/layout/hierarchy5"/>
    <dgm:cxn modelId="{36D25A79-301D-4C03-95B2-C07C6E2FAA82}" type="presOf" srcId="{BC141EC9-6887-41C0-8D88-349A1578C7CC}" destId="{E53E6568-171D-4AE3-8678-86900CE679AB}" srcOrd="0" destOrd="0" presId="urn:microsoft.com/office/officeart/2005/8/layout/hierarchy5"/>
    <dgm:cxn modelId="{FEBDC059-90C5-475F-B29E-889516D68F50}" type="presOf" srcId="{E21FCE13-8AA5-4C2C-9D0F-B89394282B3E}" destId="{4419669C-2CAF-4344-ACA2-9662C1582B52}" srcOrd="0" destOrd="0" presId="urn:microsoft.com/office/officeart/2005/8/layout/hierarchy5"/>
    <dgm:cxn modelId="{29728681-2267-4733-8D49-5C5B770AA737}" type="presOf" srcId="{D4FA4188-B175-466D-9FDE-2D727FBD18A7}" destId="{C667A726-9BC3-4854-8472-1AE14BCFF8BA}" srcOrd="0" destOrd="0" presId="urn:microsoft.com/office/officeart/2005/8/layout/hierarchy5"/>
    <dgm:cxn modelId="{2013FB82-54A4-4A2C-8343-5C4ECB9C6696}" type="presOf" srcId="{C27DBC07-08A9-405F-9E86-78F3CB611BA1}" destId="{DB5B1B83-53DE-40C7-B4F7-AF2360767A76}" srcOrd="1" destOrd="0" presId="urn:microsoft.com/office/officeart/2005/8/layout/hierarchy5"/>
    <dgm:cxn modelId="{4D5DDD83-1E0B-46D2-B984-28C98430EF1E}" type="presOf" srcId="{AE0D6F5A-792F-42F3-B7EC-3131DE738266}" destId="{6CDD3675-9FFA-45AC-AD2C-26A5907A059A}" srcOrd="0" destOrd="0" presId="urn:microsoft.com/office/officeart/2005/8/layout/hierarchy5"/>
    <dgm:cxn modelId="{BED3A598-7E53-46E1-BE31-B9C0EE5F8511}" type="presOf" srcId="{1DDDAB63-9DA1-4952-BA9E-9F17EF20D67D}" destId="{EDA24A73-16E2-4FBB-88D2-367D12163DE7}" srcOrd="0" destOrd="0" presId="urn:microsoft.com/office/officeart/2005/8/layout/hierarchy5"/>
    <dgm:cxn modelId="{69732CA7-239F-4A19-9BC4-005DE7A98F2F}" type="presOf" srcId="{FBCC026A-5F59-4D22-8CCE-9C4352873F5D}" destId="{A3959263-F3F0-4A99-965E-A426ED1E700F}" srcOrd="0" destOrd="0" presId="urn:microsoft.com/office/officeart/2005/8/layout/hierarchy5"/>
    <dgm:cxn modelId="{755D53AC-E6AC-4EB0-8F14-450C0ED5A692}" type="presOf" srcId="{4FD3C65C-6151-41AD-B652-B30BE3A578C4}" destId="{49626194-24B7-4A80-A9A4-C9C11EB303FC}" srcOrd="1" destOrd="0" presId="urn:microsoft.com/office/officeart/2005/8/layout/hierarchy5"/>
    <dgm:cxn modelId="{A6220BAE-0221-4F4C-8A69-1FFE6D12BC90}" type="presOf" srcId="{305B0069-3688-4C20-B53B-14D980EB9236}" destId="{A016A888-281A-4665-A020-96EE7F469C1B}" srcOrd="1" destOrd="0" presId="urn:microsoft.com/office/officeart/2005/8/layout/hierarchy5"/>
    <dgm:cxn modelId="{4D9A3DB7-E065-4117-9482-5AFE48BC176F}" srcId="{60BB4C5C-F552-431C-957B-B755DE976BDC}" destId="{AE0D6F5A-792F-42F3-B7EC-3131DE738266}" srcOrd="1" destOrd="0" parTransId="{41C5B321-0005-4057-A5C5-13BC23C73C12}" sibTransId="{F8C6968E-F42C-427A-87E4-D2C9EA82C438}"/>
    <dgm:cxn modelId="{52C367B7-0791-48CE-85D3-74507428AF27}" srcId="{AE0D6F5A-792F-42F3-B7EC-3131DE738266}" destId="{FBCC026A-5F59-4D22-8CCE-9C4352873F5D}" srcOrd="0" destOrd="0" parTransId="{C1B88CCF-691A-4A9B-A169-AB57EF353FD8}" sibTransId="{8FE91BFD-2DA8-47AE-983B-CE0E1CBF091F}"/>
    <dgm:cxn modelId="{B5547ABC-D88B-456D-850D-FF4102DF40AF}" type="presOf" srcId="{305B0069-3688-4C20-B53B-14D980EB9236}" destId="{95D36604-FD6F-4538-AFF3-BB0E570CB9CF}" srcOrd="0" destOrd="0" presId="urn:microsoft.com/office/officeart/2005/8/layout/hierarchy5"/>
    <dgm:cxn modelId="{8DFF14BF-1617-49B8-9AE5-C387BE6FA4DA}" type="presOf" srcId="{1A93AD90-40B5-4F11-B7D8-5DF8305BD2E3}" destId="{3FC2B26E-5E5C-4E1A-978F-57FF4E61CED0}" srcOrd="0" destOrd="0" presId="urn:microsoft.com/office/officeart/2005/8/layout/hierarchy5"/>
    <dgm:cxn modelId="{0C5BB7C4-4F2F-4AE9-B423-15CE9BA59A26}" srcId="{0852CE5D-2041-4109-A0E9-51E89C4FBA38}" destId="{60BB4C5C-F552-431C-957B-B755DE976BDC}" srcOrd="0" destOrd="0" parTransId="{59576339-1214-4E91-A62C-03AA0CFBE522}" sibTransId="{95F1C05F-3931-4902-A20B-465F0FB936F8}"/>
    <dgm:cxn modelId="{6FFE55DA-3838-4E43-A11C-DED5143FB0A9}" srcId="{BC141EC9-6887-41C0-8D88-349A1578C7CC}" destId="{1A93AD90-40B5-4F11-B7D8-5DF8305BD2E3}" srcOrd="1" destOrd="0" parTransId="{B80024F2-AD86-4BCB-A0AD-584560221846}" sibTransId="{8D4422B0-9CB9-4E73-805D-668D45309CCA}"/>
    <dgm:cxn modelId="{C768B4DB-3F4E-4F37-A6A3-33E116DCF177}" type="presOf" srcId="{B80024F2-AD86-4BCB-A0AD-584560221846}" destId="{E3A57E55-4354-4B57-BE99-CD5EAAEA948B}" srcOrd="0" destOrd="0" presId="urn:microsoft.com/office/officeart/2005/8/layout/hierarchy5"/>
    <dgm:cxn modelId="{08EA17F6-3EBC-4A77-A09A-97BC320AFD95}" type="presOf" srcId="{4FD3C65C-6151-41AD-B652-B30BE3A578C4}" destId="{FE3CF98E-D831-4E7C-AF9E-30229C52F639}" srcOrd="0" destOrd="0" presId="urn:microsoft.com/office/officeart/2005/8/layout/hierarchy5"/>
    <dgm:cxn modelId="{B611F109-B060-40A1-9DA9-5DD2D9B9E0E9}" type="presParOf" srcId="{1C4CD7C3-A314-418E-99FC-78577F5E8A0C}" destId="{4E2B872A-E732-44D3-B6A0-C4570317CBFA}" srcOrd="0" destOrd="0" presId="urn:microsoft.com/office/officeart/2005/8/layout/hierarchy5"/>
    <dgm:cxn modelId="{A602CA12-A318-4364-AA92-931999256BB6}" type="presParOf" srcId="{4E2B872A-E732-44D3-B6A0-C4570317CBFA}" destId="{05CEE994-300C-44D5-B885-2688AA852FBB}" srcOrd="0" destOrd="0" presId="urn:microsoft.com/office/officeart/2005/8/layout/hierarchy5"/>
    <dgm:cxn modelId="{584BADA4-C0D9-4743-8BE6-8B1E091F2E34}" type="presParOf" srcId="{4E2B872A-E732-44D3-B6A0-C4570317CBFA}" destId="{68A246F1-104D-47CA-AF3A-2AA1AD71D0D7}" srcOrd="1" destOrd="0" presId="urn:microsoft.com/office/officeart/2005/8/layout/hierarchy5"/>
    <dgm:cxn modelId="{D1F9403E-333F-403C-A643-D4FB697A8847}" type="presParOf" srcId="{68A246F1-104D-47CA-AF3A-2AA1AD71D0D7}" destId="{150BE38E-FF33-495C-AB98-E9602942776D}" srcOrd="0" destOrd="0" presId="urn:microsoft.com/office/officeart/2005/8/layout/hierarchy5"/>
    <dgm:cxn modelId="{27FF8EAC-A250-4F13-BB72-C1AB870E3FF6}" type="presParOf" srcId="{150BE38E-FF33-495C-AB98-E9602942776D}" destId="{9A6A9E6E-F2D6-4A38-86BA-26847F8D5113}" srcOrd="0" destOrd="0" presId="urn:microsoft.com/office/officeart/2005/8/layout/hierarchy5"/>
    <dgm:cxn modelId="{09B9E122-E35B-4926-92E9-F642828B5A21}" type="presParOf" srcId="{150BE38E-FF33-495C-AB98-E9602942776D}" destId="{5B115A2D-EB01-41FD-918F-47F55C7D62BD}" srcOrd="1" destOrd="0" presId="urn:microsoft.com/office/officeart/2005/8/layout/hierarchy5"/>
    <dgm:cxn modelId="{C2FCE311-2231-4D1D-BBAD-A77BA3623814}" type="presParOf" srcId="{5B115A2D-EB01-41FD-918F-47F55C7D62BD}" destId="{EDA24A73-16E2-4FBB-88D2-367D12163DE7}" srcOrd="0" destOrd="0" presId="urn:microsoft.com/office/officeart/2005/8/layout/hierarchy5"/>
    <dgm:cxn modelId="{F625A493-A7F5-446D-82D7-586B38C012F4}" type="presParOf" srcId="{EDA24A73-16E2-4FBB-88D2-367D12163DE7}" destId="{221B8E25-FC71-4B68-836D-992F5580AAF1}" srcOrd="0" destOrd="0" presId="urn:microsoft.com/office/officeart/2005/8/layout/hierarchy5"/>
    <dgm:cxn modelId="{C9A967BC-1FDC-4B65-A02D-ECD1DFC84C62}" type="presParOf" srcId="{5B115A2D-EB01-41FD-918F-47F55C7D62BD}" destId="{919DE0AE-D716-400E-AB55-BF09DAA27149}" srcOrd="1" destOrd="0" presId="urn:microsoft.com/office/officeart/2005/8/layout/hierarchy5"/>
    <dgm:cxn modelId="{4A250C31-4BB0-449F-9BBC-815BB9A526AD}" type="presParOf" srcId="{919DE0AE-D716-400E-AB55-BF09DAA27149}" destId="{E53E6568-171D-4AE3-8678-86900CE679AB}" srcOrd="0" destOrd="0" presId="urn:microsoft.com/office/officeart/2005/8/layout/hierarchy5"/>
    <dgm:cxn modelId="{1F4372FB-5B43-468B-B067-46CC3C81DE69}" type="presParOf" srcId="{919DE0AE-D716-400E-AB55-BF09DAA27149}" destId="{E0F825DE-64EA-4D3D-827A-1A7B7139BF28}" srcOrd="1" destOrd="0" presId="urn:microsoft.com/office/officeart/2005/8/layout/hierarchy5"/>
    <dgm:cxn modelId="{B218E307-9B8E-49E2-BBB7-4DB9C51B9945}" type="presParOf" srcId="{E0F825DE-64EA-4D3D-827A-1A7B7139BF28}" destId="{C667A726-9BC3-4854-8472-1AE14BCFF8BA}" srcOrd="0" destOrd="0" presId="urn:microsoft.com/office/officeart/2005/8/layout/hierarchy5"/>
    <dgm:cxn modelId="{9D311128-E95A-4C82-8795-2C46C7CD6B7D}" type="presParOf" srcId="{C667A726-9BC3-4854-8472-1AE14BCFF8BA}" destId="{93BD1476-0253-4021-90A4-E4F846714508}" srcOrd="0" destOrd="0" presId="urn:microsoft.com/office/officeart/2005/8/layout/hierarchy5"/>
    <dgm:cxn modelId="{5223914B-41BB-408A-93BD-D8BEB911B602}" type="presParOf" srcId="{E0F825DE-64EA-4D3D-827A-1A7B7139BF28}" destId="{F02B5D48-CD8D-4841-AEB5-68FACBC9F4BB}" srcOrd="1" destOrd="0" presId="urn:microsoft.com/office/officeart/2005/8/layout/hierarchy5"/>
    <dgm:cxn modelId="{6EC36711-A6C4-441C-88CB-05DB019E6F22}" type="presParOf" srcId="{F02B5D48-CD8D-4841-AEB5-68FACBC9F4BB}" destId="{4419669C-2CAF-4344-ACA2-9662C1582B52}" srcOrd="0" destOrd="0" presId="urn:microsoft.com/office/officeart/2005/8/layout/hierarchy5"/>
    <dgm:cxn modelId="{EC098B98-3DBC-4752-8F0E-45DF25511AD9}" type="presParOf" srcId="{F02B5D48-CD8D-4841-AEB5-68FACBC9F4BB}" destId="{8C84CA45-A8B9-44D7-A773-1210891520A1}" srcOrd="1" destOrd="0" presId="urn:microsoft.com/office/officeart/2005/8/layout/hierarchy5"/>
    <dgm:cxn modelId="{8B12AAF4-923B-40BC-8A76-DCA7803048CC}" type="presParOf" srcId="{E0F825DE-64EA-4D3D-827A-1A7B7139BF28}" destId="{E3A57E55-4354-4B57-BE99-CD5EAAEA948B}" srcOrd="2" destOrd="0" presId="urn:microsoft.com/office/officeart/2005/8/layout/hierarchy5"/>
    <dgm:cxn modelId="{9772CA98-F61D-46A7-B3C0-49A89552A1E2}" type="presParOf" srcId="{E3A57E55-4354-4B57-BE99-CD5EAAEA948B}" destId="{AF484324-90A6-4264-BB4B-CBD24822361B}" srcOrd="0" destOrd="0" presId="urn:microsoft.com/office/officeart/2005/8/layout/hierarchy5"/>
    <dgm:cxn modelId="{10369097-BE47-4017-9558-036BFDB05481}" type="presParOf" srcId="{E0F825DE-64EA-4D3D-827A-1A7B7139BF28}" destId="{5280511E-6625-43CF-A9DF-7A0F247C1DE5}" srcOrd="3" destOrd="0" presId="urn:microsoft.com/office/officeart/2005/8/layout/hierarchy5"/>
    <dgm:cxn modelId="{0803E831-EA2C-4A8F-9D2E-E26384B87C60}" type="presParOf" srcId="{5280511E-6625-43CF-A9DF-7A0F247C1DE5}" destId="{3FC2B26E-5E5C-4E1A-978F-57FF4E61CED0}" srcOrd="0" destOrd="0" presId="urn:microsoft.com/office/officeart/2005/8/layout/hierarchy5"/>
    <dgm:cxn modelId="{3C8BA921-0DB5-4FFE-82A6-C6386C6A5CF3}" type="presParOf" srcId="{5280511E-6625-43CF-A9DF-7A0F247C1DE5}" destId="{D5644C45-5033-464D-BF64-F44BC3D71C07}" srcOrd="1" destOrd="0" presId="urn:microsoft.com/office/officeart/2005/8/layout/hierarchy5"/>
    <dgm:cxn modelId="{917B34C7-FFDC-4DD6-81BD-3592E6AF1279}" type="presParOf" srcId="{5B115A2D-EB01-41FD-918F-47F55C7D62BD}" destId="{BD27B8AD-6CD2-4FFD-B8D5-0C14A13412F0}" srcOrd="2" destOrd="0" presId="urn:microsoft.com/office/officeart/2005/8/layout/hierarchy5"/>
    <dgm:cxn modelId="{E3840EDC-CAE1-4BAC-ACEB-950238E8E92D}" type="presParOf" srcId="{BD27B8AD-6CD2-4FFD-B8D5-0C14A13412F0}" destId="{287CD4BB-8F97-4A93-8479-6404E58CB0AE}" srcOrd="0" destOrd="0" presId="urn:microsoft.com/office/officeart/2005/8/layout/hierarchy5"/>
    <dgm:cxn modelId="{0CA28ECF-1123-4822-9BAE-32664BA1D0A5}" type="presParOf" srcId="{5B115A2D-EB01-41FD-918F-47F55C7D62BD}" destId="{88E13BC3-6704-4AC5-B239-91174E459F68}" srcOrd="3" destOrd="0" presId="urn:microsoft.com/office/officeart/2005/8/layout/hierarchy5"/>
    <dgm:cxn modelId="{CE1185C6-562F-4184-B37D-5249A4BC2093}" type="presParOf" srcId="{88E13BC3-6704-4AC5-B239-91174E459F68}" destId="{6CDD3675-9FFA-45AC-AD2C-26A5907A059A}" srcOrd="0" destOrd="0" presId="urn:microsoft.com/office/officeart/2005/8/layout/hierarchy5"/>
    <dgm:cxn modelId="{6AED5F0E-82B6-427A-B850-644BCC12F36D}" type="presParOf" srcId="{88E13BC3-6704-4AC5-B239-91174E459F68}" destId="{BD43C38B-EF5F-4D3E-A15E-131DBB1458D0}" srcOrd="1" destOrd="0" presId="urn:microsoft.com/office/officeart/2005/8/layout/hierarchy5"/>
    <dgm:cxn modelId="{7D70D786-AA4F-41C0-BADD-E5F55995CFA5}" type="presParOf" srcId="{BD43C38B-EF5F-4D3E-A15E-131DBB1458D0}" destId="{51E39BBF-4055-41E9-8CA1-3068B8BFF6D3}" srcOrd="0" destOrd="0" presId="urn:microsoft.com/office/officeart/2005/8/layout/hierarchy5"/>
    <dgm:cxn modelId="{81B3BAFE-116D-4A2D-88BA-57B2E12D710D}" type="presParOf" srcId="{51E39BBF-4055-41E9-8CA1-3068B8BFF6D3}" destId="{7A7FFC13-614F-4795-9915-871843345AB8}" srcOrd="0" destOrd="0" presId="urn:microsoft.com/office/officeart/2005/8/layout/hierarchy5"/>
    <dgm:cxn modelId="{57CA02F4-3D27-4A02-8331-0186E5E4CED1}" type="presParOf" srcId="{BD43C38B-EF5F-4D3E-A15E-131DBB1458D0}" destId="{1255F138-4C6C-4537-9475-E1458AE1AACA}" srcOrd="1" destOrd="0" presId="urn:microsoft.com/office/officeart/2005/8/layout/hierarchy5"/>
    <dgm:cxn modelId="{00D496DA-7B6F-472A-8B68-469CE0A55DEA}" type="presParOf" srcId="{1255F138-4C6C-4537-9475-E1458AE1AACA}" destId="{A3959263-F3F0-4A99-965E-A426ED1E700F}" srcOrd="0" destOrd="0" presId="urn:microsoft.com/office/officeart/2005/8/layout/hierarchy5"/>
    <dgm:cxn modelId="{ABD6F99A-9B09-4332-878A-139E615510BC}" type="presParOf" srcId="{1255F138-4C6C-4537-9475-E1458AE1AACA}" destId="{09D3B295-A408-4C42-BBE1-B1686D9E08CE}" srcOrd="1" destOrd="0" presId="urn:microsoft.com/office/officeart/2005/8/layout/hierarchy5"/>
    <dgm:cxn modelId="{814F9687-E478-4691-82E9-4601EDAB29C2}" type="presParOf" srcId="{1C4CD7C3-A314-418E-99FC-78577F5E8A0C}" destId="{F1239D3E-F329-46FE-86CF-89092AA3D25E}" srcOrd="1" destOrd="0" presId="urn:microsoft.com/office/officeart/2005/8/layout/hierarchy5"/>
    <dgm:cxn modelId="{5097EC04-15CD-4ACC-9C5C-B1F295E9266B}" type="presParOf" srcId="{F1239D3E-F329-46FE-86CF-89092AA3D25E}" destId="{3E3B830E-44ED-400D-AE0C-57B9C1F389EB}" srcOrd="0" destOrd="0" presId="urn:microsoft.com/office/officeart/2005/8/layout/hierarchy5"/>
    <dgm:cxn modelId="{01022B4E-36E4-407D-B850-6656748076D7}" type="presParOf" srcId="{3E3B830E-44ED-400D-AE0C-57B9C1F389EB}" destId="{16EC4840-CB0D-4B42-8503-C39BC5E87A91}" srcOrd="0" destOrd="0" presId="urn:microsoft.com/office/officeart/2005/8/layout/hierarchy5"/>
    <dgm:cxn modelId="{06F16BD2-3CF0-4157-B9AD-B0A8892066F4}" type="presParOf" srcId="{3E3B830E-44ED-400D-AE0C-57B9C1F389EB}" destId="{DB5B1B83-53DE-40C7-B4F7-AF2360767A76}" srcOrd="1" destOrd="0" presId="urn:microsoft.com/office/officeart/2005/8/layout/hierarchy5"/>
    <dgm:cxn modelId="{F71E1DA7-6D50-4C02-8DE1-5AB8C59C95A1}" type="presParOf" srcId="{F1239D3E-F329-46FE-86CF-89092AA3D25E}" destId="{17169072-19DF-4C47-AF04-A429DD508FA5}" srcOrd="1" destOrd="0" presId="urn:microsoft.com/office/officeart/2005/8/layout/hierarchy5"/>
    <dgm:cxn modelId="{40F5A14B-FD8A-48F5-9BA1-0178A26DB62B}" type="presParOf" srcId="{17169072-19DF-4C47-AF04-A429DD508FA5}" destId="{F1BDAC1F-D2E8-4999-AE0B-A4973B4B1ED9}" srcOrd="0" destOrd="0" presId="urn:microsoft.com/office/officeart/2005/8/layout/hierarchy5"/>
    <dgm:cxn modelId="{FCC1455F-BB31-467C-9F17-755AAF8BCA80}" type="presParOf" srcId="{F1239D3E-F329-46FE-86CF-89092AA3D25E}" destId="{9B4402B3-3241-46AF-8CAF-B61802CB08F2}" srcOrd="2" destOrd="0" presId="urn:microsoft.com/office/officeart/2005/8/layout/hierarchy5"/>
    <dgm:cxn modelId="{642499D5-6D73-46AA-B807-2115AC064E2E}" type="presParOf" srcId="{9B4402B3-3241-46AF-8CAF-B61802CB08F2}" destId="{95D36604-FD6F-4538-AFF3-BB0E570CB9CF}" srcOrd="0" destOrd="0" presId="urn:microsoft.com/office/officeart/2005/8/layout/hierarchy5"/>
    <dgm:cxn modelId="{A059C969-A0CC-4205-943D-C8D72DBEBFA4}" type="presParOf" srcId="{9B4402B3-3241-46AF-8CAF-B61802CB08F2}" destId="{A016A888-281A-4665-A020-96EE7F469C1B}" srcOrd="1" destOrd="0" presId="urn:microsoft.com/office/officeart/2005/8/layout/hierarchy5"/>
    <dgm:cxn modelId="{87E063B1-7A58-4A59-B9DE-DC361D791A9E}" type="presParOf" srcId="{F1239D3E-F329-46FE-86CF-89092AA3D25E}" destId="{7F4AE47F-EB8F-483E-A14B-A76E3436E59F}" srcOrd="3" destOrd="0" presId="urn:microsoft.com/office/officeart/2005/8/layout/hierarchy5"/>
    <dgm:cxn modelId="{F3DC1B2A-762A-4B26-AD79-8658E4FAE96A}" type="presParOf" srcId="{7F4AE47F-EB8F-483E-A14B-A76E3436E59F}" destId="{735B336F-3D9B-40C9-AAEE-0946E364DE59}" srcOrd="0" destOrd="0" presId="urn:microsoft.com/office/officeart/2005/8/layout/hierarchy5"/>
    <dgm:cxn modelId="{D028B69D-2867-41BC-AD8D-C6B5AE48D845}" type="presParOf" srcId="{F1239D3E-F329-46FE-86CF-89092AA3D25E}" destId="{1D39920B-158F-4173-B967-E496CA7104F2}" srcOrd="4" destOrd="0" presId="urn:microsoft.com/office/officeart/2005/8/layout/hierarchy5"/>
    <dgm:cxn modelId="{181F17BD-CA4A-483A-ADA3-66A4B82D7067}" type="presParOf" srcId="{1D39920B-158F-4173-B967-E496CA7104F2}" destId="{FE3CF98E-D831-4E7C-AF9E-30229C52F639}" srcOrd="0" destOrd="0" presId="urn:microsoft.com/office/officeart/2005/8/layout/hierarchy5"/>
    <dgm:cxn modelId="{6A82C363-E7B8-46C6-B77D-A17415DCD885}" type="presParOf" srcId="{1D39920B-158F-4173-B967-E496CA7104F2}" destId="{49626194-24B7-4A80-A9A4-C9C11EB303F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CF98E-D831-4E7C-AF9E-30229C52F639}">
      <dsp:nvSpPr>
        <dsp:cNvPr id="0" name=""/>
        <dsp:cNvSpPr/>
      </dsp:nvSpPr>
      <dsp:spPr>
        <a:xfrm>
          <a:off x="4679223" y="0"/>
          <a:ext cx="1402210" cy="2921986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ФИЛИАЛЫ И ЮРИДИЧЕСКИЕ ЛИЦА</a:t>
          </a:r>
        </a:p>
      </dsp:txBody>
      <dsp:txXfrm>
        <a:off x="4679223" y="0"/>
        <a:ext cx="1402210" cy="876595"/>
      </dsp:txXfrm>
    </dsp:sp>
    <dsp:sp modelId="{95D36604-FD6F-4538-AFF3-BB0E570CB9CF}">
      <dsp:nvSpPr>
        <dsp:cNvPr id="0" name=""/>
        <dsp:cNvSpPr/>
      </dsp:nvSpPr>
      <dsp:spPr>
        <a:xfrm>
          <a:off x="3043310" y="0"/>
          <a:ext cx="1402210" cy="2921986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ДОРПРОФЖЕЛЫ</a:t>
          </a:r>
        </a:p>
      </dsp:txBody>
      <dsp:txXfrm>
        <a:off x="3043310" y="0"/>
        <a:ext cx="1402210" cy="876595"/>
      </dsp:txXfrm>
    </dsp:sp>
    <dsp:sp modelId="{16EC4840-CB0D-4B42-8503-C39BC5E87A91}">
      <dsp:nvSpPr>
        <dsp:cNvPr id="0" name=""/>
        <dsp:cNvSpPr/>
      </dsp:nvSpPr>
      <dsp:spPr>
        <a:xfrm>
          <a:off x="1424392" y="0"/>
          <a:ext cx="1402210" cy="2921986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ЦК</a:t>
          </a:r>
        </a:p>
      </dsp:txBody>
      <dsp:txXfrm>
        <a:off x="1424392" y="0"/>
        <a:ext cx="1402210" cy="876595"/>
      </dsp:txXfrm>
    </dsp:sp>
    <dsp:sp modelId="{9A6A9E6E-F2D6-4A38-86BA-26847F8D5113}">
      <dsp:nvSpPr>
        <dsp:cNvPr id="0" name=""/>
        <dsp:cNvSpPr/>
      </dsp:nvSpPr>
      <dsp:spPr>
        <a:xfrm>
          <a:off x="1524248" y="1716697"/>
          <a:ext cx="1168509" cy="584254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ПОРТАЛ СБОРА ДАННЫХ</a:t>
          </a:r>
        </a:p>
      </dsp:txBody>
      <dsp:txXfrm>
        <a:off x="1541360" y="1733809"/>
        <a:ext cx="1134285" cy="550030"/>
      </dsp:txXfrm>
    </dsp:sp>
    <dsp:sp modelId="{EDA24A73-16E2-4FBB-88D2-367D12163DE7}">
      <dsp:nvSpPr>
        <dsp:cNvPr id="0" name=""/>
        <dsp:cNvSpPr/>
      </dsp:nvSpPr>
      <dsp:spPr>
        <a:xfrm rot="18770822">
          <a:off x="2582802" y="1738868"/>
          <a:ext cx="687314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687314" y="1799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09276" y="1739681"/>
        <a:ext cx="34365" cy="34365"/>
      </dsp:txXfrm>
    </dsp:sp>
    <dsp:sp modelId="{E53E6568-171D-4AE3-8678-86900CE679AB}">
      <dsp:nvSpPr>
        <dsp:cNvPr id="0" name=""/>
        <dsp:cNvSpPr/>
      </dsp:nvSpPr>
      <dsp:spPr>
        <a:xfrm>
          <a:off x="3160161" y="1212777"/>
          <a:ext cx="1168509" cy="58425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ПОРТАЛ СБОРА ДАННЫХ</a:t>
          </a:r>
        </a:p>
      </dsp:txBody>
      <dsp:txXfrm>
        <a:off x="3177273" y="1229889"/>
        <a:ext cx="1134285" cy="550030"/>
      </dsp:txXfrm>
    </dsp:sp>
    <dsp:sp modelId="{C667A726-9BC3-4854-8472-1AE14BCFF8BA}">
      <dsp:nvSpPr>
        <dsp:cNvPr id="0" name=""/>
        <dsp:cNvSpPr/>
      </dsp:nvSpPr>
      <dsp:spPr>
        <a:xfrm rot="19457599">
          <a:off x="4274567" y="1318936"/>
          <a:ext cx="575609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575609" y="1799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47982" y="1322541"/>
        <a:ext cx="28780" cy="28780"/>
      </dsp:txXfrm>
    </dsp:sp>
    <dsp:sp modelId="{4419669C-2CAF-4344-ACA2-9662C1582B52}">
      <dsp:nvSpPr>
        <dsp:cNvPr id="0" name=""/>
        <dsp:cNvSpPr/>
      </dsp:nvSpPr>
      <dsp:spPr>
        <a:xfrm>
          <a:off x="4796074" y="876831"/>
          <a:ext cx="1168509" cy="584254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ПОРТАЛ СБОРА ДАННЫХ</a:t>
          </a:r>
        </a:p>
      </dsp:txBody>
      <dsp:txXfrm>
        <a:off x="4813186" y="893943"/>
        <a:ext cx="1134285" cy="550030"/>
      </dsp:txXfrm>
    </dsp:sp>
    <dsp:sp modelId="{E3A57E55-4354-4B57-BE99-CD5EAAEA948B}">
      <dsp:nvSpPr>
        <dsp:cNvPr id="0" name=""/>
        <dsp:cNvSpPr/>
      </dsp:nvSpPr>
      <dsp:spPr>
        <a:xfrm rot="2142401">
          <a:off x="4274567" y="1654882"/>
          <a:ext cx="575609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575609" y="1799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47982" y="1658487"/>
        <a:ext cx="28780" cy="28780"/>
      </dsp:txXfrm>
    </dsp:sp>
    <dsp:sp modelId="{3FC2B26E-5E5C-4E1A-978F-57FF4E61CED0}">
      <dsp:nvSpPr>
        <dsp:cNvPr id="0" name=""/>
        <dsp:cNvSpPr/>
      </dsp:nvSpPr>
      <dsp:spPr>
        <a:xfrm>
          <a:off x="4796074" y="1548723"/>
          <a:ext cx="1168509" cy="584254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ПОРТАЛ СБОРА ДАННЫХ</a:t>
          </a:r>
        </a:p>
      </dsp:txBody>
      <dsp:txXfrm>
        <a:off x="4813186" y="1565835"/>
        <a:ext cx="1134285" cy="550030"/>
      </dsp:txXfrm>
    </dsp:sp>
    <dsp:sp modelId="{BD27B8AD-6CD2-4FFD-B8D5-0C14A13412F0}">
      <dsp:nvSpPr>
        <dsp:cNvPr id="0" name=""/>
        <dsp:cNvSpPr/>
      </dsp:nvSpPr>
      <dsp:spPr>
        <a:xfrm rot="2829178">
          <a:off x="2582802" y="2242788"/>
          <a:ext cx="687314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687314" y="1799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09276" y="2243601"/>
        <a:ext cx="34365" cy="34365"/>
      </dsp:txXfrm>
    </dsp:sp>
    <dsp:sp modelId="{6CDD3675-9FFA-45AC-AD2C-26A5907A059A}">
      <dsp:nvSpPr>
        <dsp:cNvPr id="0" name=""/>
        <dsp:cNvSpPr/>
      </dsp:nvSpPr>
      <dsp:spPr>
        <a:xfrm>
          <a:off x="3160161" y="2220616"/>
          <a:ext cx="1168509" cy="58425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ПОРТАЛ СБОРА ДАННЫХ</a:t>
          </a:r>
        </a:p>
      </dsp:txBody>
      <dsp:txXfrm>
        <a:off x="3177273" y="2237728"/>
        <a:ext cx="1134285" cy="550030"/>
      </dsp:txXfrm>
    </dsp:sp>
    <dsp:sp modelId="{51E39BBF-4055-41E9-8CA1-3068B8BFF6D3}">
      <dsp:nvSpPr>
        <dsp:cNvPr id="0" name=""/>
        <dsp:cNvSpPr/>
      </dsp:nvSpPr>
      <dsp:spPr>
        <a:xfrm>
          <a:off x="4328670" y="2494748"/>
          <a:ext cx="467403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467403" y="1799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50687" y="2501058"/>
        <a:ext cx="23370" cy="23370"/>
      </dsp:txXfrm>
    </dsp:sp>
    <dsp:sp modelId="{A3959263-F3F0-4A99-965E-A426ED1E700F}">
      <dsp:nvSpPr>
        <dsp:cNvPr id="0" name=""/>
        <dsp:cNvSpPr/>
      </dsp:nvSpPr>
      <dsp:spPr>
        <a:xfrm>
          <a:off x="4796074" y="2220616"/>
          <a:ext cx="1168509" cy="584254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ПОРТАЛ СБОРА ДАННЫХ</a:t>
          </a:r>
        </a:p>
      </dsp:txBody>
      <dsp:txXfrm>
        <a:off x="4813186" y="2237728"/>
        <a:ext cx="1134285" cy="550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C6DB2-5998-4985-A6BD-8DAD6E496F89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0724C-7641-44DB-81AF-CCC0FF82B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7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125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77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65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53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5067012-5950-4179-92C0-F8CBE5F2444A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6A91-4803-49A6-8F68-DB0D312FB81E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3B7-816C-4249-A473-0D7E8E0E9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5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6A91-4803-49A6-8F68-DB0D312FB81E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3B7-816C-4249-A473-0D7E8E0E9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5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6A91-4803-49A6-8F68-DB0D312FB81E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3B7-816C-4249-A473-0D7E8E0E9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7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6A91-4803-49A6-8F68-DB0D312FB81E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3B7-816C-4249-A473-0D7E8E0E9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6A91-4803-49A6-8F68-DB0D312FB81E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3B7-816C-4249-A473-0D7E8E0E9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3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6A91-4803-49A6-8F68-DB0D312FB81E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3B7-816C-4249-A473-0D7E8E0E9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4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6A91-4803-49A6-8F68-DB0D312FB81E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3B7-816C-4249-A473-0D7E8E0E9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4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6A91-4803-49A6-8F68-DB0D312FB81E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3B7-816C-4249-A473-0D7E8E0E9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3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6A91-4803-49A6-8F68-DB0D312FB81E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3B7-816C-4249-A473-0D7E8E0E9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2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6A91-4803-49A6-8F68-DB0D312FB81E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3B7-816C-4249-A473-0D7E8E0E9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6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6A91-4803-49A6-8F68-DB0D312FB81E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3B7-816C-4249-A473-0D7E8E0E9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4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6A91-4803-49A6-8F68-DB0D312FB81E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93B7-816C-4249-A473-0D7E8E0E9D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2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25756" y="50958"/>
            <a:ext cx="657812" cy="6779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3" y="357504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3017"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РОСПРОФЖЕЛ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771550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Автоматизированная система сбора и анализа данных правовой инспекции </a:t>
            </a:r>
          </a:p>
          <a:p>
            <a:pPr algn="ctr"/>
            <a:r>
              <a:rPr lang="ru-RU" sz="3600" b="1" dirty="0">
                <a:latin typeface="+mj-lt"/>
              </a:rPr>
              <a:t>РОСПРОФЖЕЛ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 Narrow" pitchFamily="34" charset="0"/>
              </a:rPr>
              <a:t>Гл.правовой инспектор труда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 Narrow" pitchFamily="34" charset="0"/>
              </a:rPr>
              <a:t>На </a:t>
            </a:r>
            <a:r>
              <a:rPr lang="ru-RU" sz="2400" b="1" i="1" dirty="0" err="1">
                <a:solidFill>
                  <a:srgbClr val="002060"/>
                </a:solidFill>
                <a:latin typeface="Arial Narrow" pitchFamily="34" charset="0"/>
              </a:rPr>
              <a:t>Западно-Сибирской</a:t>
            </a:r>
            <a:r>
              <a:rPr lang="ru-RU" sz="2400" b="1" i="1" dirty="0">
                <a:solidFill>
                  <a:srgbClr val="002060"/>
                </a:solidFill>
                <a:latin typeface="Arial Narrow" pitchFamily="34" charset="0"/>
              </a:rPr>
              <a:t> железной дороге</a:t>
            </a:r>
          </a:p>
          <a:p>
            <a:pPr algn="ctr"/>
            <a:r>
              <a:rPr lang="ru-RU" sz="3600" b="1" i="1" dirty="0" err="1">
                <a:solidFill>
                  <a:srgbClr val="002060"/>
                </a:solidFill>
                <a:latin typeface="Arial Narrow" pitchFamily="34" charset="0"/>
              </a:rPr>
              <a:t>Бучельникова</a:t>
            </a:r>
            <a:r>
              <a:rPr lang="ru-RU" sz="3600" b="1" i="1" dirty="0">
                <a:solidFill>
                  <a:srgbClr val="002060"/>
                </a:solidFill>
                <a:latin typeface="Arial Narrow" pitchFamily="34" charset="0"/>
              </a:rPr>
              <a:t> Елена Александровна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Волгоград, сентябрь 2023 год</a:t>
            </a:r>
            <a:endParaRPr lang="ru-RU" sz="1400" b="1" i="1" dirty="0">
              <a:latin typeface="Arial Narrow" pitchFamily="34" charset="0"/>
            </a:endParaRPr>
          </a:p>
          <a:p>
            <a:pPr algn="ctr"/>
            <a:endParaRPr lang="ru-RU" sz="3600" b="1" dirty="0">
              <a:latin typeface="Arial Narrow" pitchFamily="34" charset="0"/>
            </a:endParaRPr>
          </a:p>
          <a:p>
            <a:pPr algn="ctr"/>
            <a:endParaRPr lang="ru-RU" b="1" dirty="0">
              <a:latin typeface="Arial Narrow" pitchFamily="34" charset="0"/>
            </a:endParaRPr>
          </a:p>
          <a:p>
            <a:pPr algn="ctr"/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itchFamily="34" charset="0"/>
            </a:endParaRPr>
          </a:p>
          <a:p>
            <a:pPr algn="ctr"/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itchFamily="34" charset="0"/>
            </a:endParaRP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0" b="7691"/>
          <a:stretch/>
        </p:blipFill>
        <p:spPr bwMode="auto">
          <a:xfrm>
            <a:off x="251520" y="1383618"/>
            <a:ext cx="8606730" cy="339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17293" t="20301" r="22556" b="18797"/>
          <a:stretch>
            <a:fillRect/>
          </a:stretch>
        </p:blipFill>
        <p:spPr bwMode="auto">
          <a:xfrm>
            <a:off x="8388424" y="0"/>
            <a:ext cx="755576" cy="7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27535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ПОРТАЛ «Сбор данных правовой инспекции РОСПРОФЖЕЛ </a:t>
            </a:r>
            <a:br>
              <a:rPr lang="ru-RU" sz="2000" b="1" dirty="0"/>
            </a:br>
            <a:r>
              <a:rPr lang="ru-RU" sz="2000" dirty="0"/>
              <a:t>Текст докладной записки формируется автоматически</a:t>
            </a:r>
          </a:p>
        </p:txBody>
      </p:sp>
    </p:spTree>
    <p:extLst>
      <p:ext uri="{BB962C8B-B14F-4D97-AF65-F5344CB8AC3E}">
        <p14:creationId xmlns:p14="http://schemas.microsoft.com/office/powerpoint/2010/main" val="89769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575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ПОРТАЛ «Сбор данных правовой инспекции РОСПРОФЖЕЛ»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134" y="712112"/>
            <a:ext cx="8353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информации в режиме реального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Получение статистических данных по всем ДОРПРОФЖЕЛАМ и иным организациям РОСПРОФЖЕЛ</a:t>
            </a:r>
          </a:p>
        </p:txBody>
      </p:sp>
      <p:pic>
        <p:nvPicPr>
          <p:cNvPr id="2" name="Рисунок 1" descr="buh-as03 — Подключение к удаленному рабочему столу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26802" r="2390" b="8503"/>
          <a:stretch/>
        </p:blipFill>
        <p:spPr>
          <a:xfrm>
            <a:off x="0" y="1563638"/>
            <a:ext cx="8412547" cy="2459112"/>
          </a:xfrm>
          <a:prstGeom prst="rect">
            <a:avLst/>
          </a:prstGeom>
        </p:spPr>
      </p:pic>
      <p:pic>
        <p:nvPicPr>
          <p:cNvPr id="4" name="Рисунок 3" descr="buh-as03 — Подключение к удаленному рабочему столу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t="28473" r="29646" b="10629"/>
          <a:stretch/>
        </p:blipFill>
        <p:spPr>
          <a:xfrm>
            <a:off x="3360646" y="2571751"/>
            <a:ext cx="5510676" cy="243368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7293" t="20301" r="22556" b="18797"/>
          <a:stretch>
            <a:fillRect/>
          </a:stretch>
        </p:blipFill>
        <p:spPr bwMode="auto">
          <a:xfrm>
            <a:off x="8388424" y="0"/>
            <a:ext cx="755576" cy="7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953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uh-as03 — Подключение к удаленному рабочему столу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14654" r="32655" b="26423"/>
          <a:stretch/>
        </p:blipFill>
        <p:spPr>
          <a:xfrm>
            <a:off x="5148064" y="1635646"/>
            <a:ext cx="3822521" cy="16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575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ПОРТАЛ «Сбор данных правовой инспекции РОСПРОФЖЕЛ»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134" y="712112"/>
            <a:ext cx="8353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База данных судебных решений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База данных публикаций в </a:t>
            </a:r>
            <a:r>
              <a:rPr lang="ru-RU" dirty="0" err="1"/>
              <a:t>сми</a:t>
            </a:r>
            <a:endParaRPr lang="ru-RU" dirty="0"/>
          </a:p>
          <a:p>
            <a:r>
              <a:rPr lang="ru-RU" dirty="0"/>
              <a:t>Доступны для всех пользователей системы</a:t>
            </a:r>
          </a:p>
        </p:txBody>
      </p:sp>
      <p:pic>
        <p:nvPicPr>
          <p:cNvPr id="4" name="Рисунок 3" descr="buh-as03 — Подключение к удаленному рабочему столу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14654" r="31150" b="6680"/>
          <a:stretch/>
        </p:blipFill>
        <p:spPr>
          <a:xfrm>
            <a:off x="467544" y="1707654"/>
            <a:ext cx="4206032" cy="2541280"/>
          </a:xfrm>
          <a:prstGeom prst="rect">
            <a:avLst/>
          </a:prstGeom>
        </p:spPr>
      </p:pic>
      <p:pic>
        <p:nvPicPr>
          <p:cNvPr id="3" name="Рисунок 2" descr="buh-as03 — Подключение к удаленному рабочему столу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17994" r="49646" b="5921"/>
          <a:stretch/>
        </p:blipFill>
        <p:spPr>
          <a:xfrm>
            <a:off x="2483768" y="2804879"/>
            <a:ext cx="2719833" cy="2338621"/>
          </a:xfrm>
          <a:prstGeom prst="rect">
            <a:avLst/>
          </a:prstGeom>
        </p:spPr>
      </p:pic>
      <p:pic>
        <p:nvPicPr>
          <p:cNvPr id="8" name="Рисунок 7" descr="buh-as03 — Подключение к удаленному рабочему столу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17994" r="13451" b="5314"/>
          <a:stretch/>
        </p:blipFill>
        <p:spPr>
          <a:xfrm>
            <a:off x="5585965" y="3219822"/>
            <a:ext cx="3558035" cy="1596689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print"/>
          <a:srcRect l="17293" t="20301" r="22556" b="18797"/>
          <a:stretch>
            <a:fillRect/>
          </a:stretch>
        </p:blipFill>
        <p:spPr bwMode="auto">
          <a:xfrm>
            <a:off x="8388424" y="0"/>
            <a:ext cx="755576" cy="7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828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1886" b="12381"/>
          <a:stretch>
            <a:fillRect/>
          </a:stretch>
        </p:blipFill>
        <p:spPr bwMode="auto">
          <a:xfrm>
            <a:off x="0" y="627535"/>
            <a:ext cx="7308304" cy="275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5562"/>
          </a:xfrm>
        </p:spPr>
        <p:txBody>
          <a:bodyPr>
            <a:normAutofit/>
          </a:bodyPr>
          <a:lstStyle/>
          <a:p>
            <a:r>
              <a:rPr lang="ru-RU" sz="2000" dirty="0"/>
              <a:t>Рейтинг ПИТ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17293" t="20301" r="22556" b="18797"/>
          <a:stretch>
            <a:fillRect/>
          </a:stretch>
        </p:blipFill>
        <p:spPr bwMode="auto">
          <a:xfrm>
            <a:off x="8388424" y="0"/>
            <a:ext cx="755576" cy="7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t="16411" b="13496"/>
          <a:stretch>
            <a:fillRect/>
          </a:stretch>
        </p:blipFill>
        <p:spPr bwMode="auto">
          <a:xfrm>
            <a:off x="2087216" y="3057804"/>
            <a:ext cx="7056784" cy="208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25756" y="50958"/>
            <a:ext cx="657812" cy="6779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3" y="357504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3017"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РОСПРОФЖЕЛ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951570"/>
            <a:ext cx="66247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latin typeface="+mj-lt"/>
            </a:endParaRPr>
          </a:p>
          <a:p>
            <a:pPr algn="ctr"/>
            <a:endParaRPr lang="ru-RU" sz="3600" b="1" dirty="0">
              <a:latin typeface="+mj-lt"/>
            </a:endParaRPr>
          </a:p>
          <a:p>
            <a:pPr algn="ctr"/>
            <a:endParaRPr lang="ru-RU" sz="3600" b="1" dirty="0">
              <a:latin typeface="+mj-lt"/>
            </a:endParaRPr>
          </a:p>
          <a:p>
            <a:pPr algn="ctr"/>
            <a:r>
              <a:rPr lang="ru-RU" sz="3600" b="1" dirty="0">
                <a:latin typeface="+mj-lt"/>
              </a:rPr>
              <a:t>СПАСИБО ЗА ВНИМАНИЕ</a:t>
            </a:r>
          </a:p>
          <a:p>
            <a:pPr algn="ctr"/>
            <a:endParaRPr lang="ru-RU" sz="3600" b="1" dirty="0">
              <a:latin typeface="Arial Narrow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Волгоград, сентябрь 2023 год</a:t>
            </a:r>
            <a:endParaRPr lang="ru-RU" sz="1400" b="1" i="1" dirty="0">
              <a:latin typeface="Arial Narrow" pitchFamily="34" charset="0"/>
            </a:endParaRPr>
          </a:p>
          <a:p>
            <a:pPr algn="ctr"/>
            <a:endParaRPr lang="ru-RU" sz="3600" b="1" dirty="0">
              <a:latin typeface="Arial Narrow" pitchFamily="34" charset="0"/>
            </a:endParaRPr>
          </a:p>
          <a:p>
            <a:pPr algn="ctr"/>
            <a:endParaRPr lang="ru-RU" b="1" dirty="0">
              <a:latin typeface="Arial Narrow" pitchFamily="34" charset="0"/>
            </a:endParaRPr>
          </a:p>
          <a:p>
            <a:pPr algn="ctr"/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itchFamily="34" charset="0"/>
            </a:endParaRPr>
          </a:p>
          <a:p>
            <a:pPr algn="ctr"/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Arial Narrow" pitchFamily="34" charset="0"/>
            </a:endParaRP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4813"/>
            <a:ext cx="7361428" cy="309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Line 63"/>
          <p:cNvSpPr>
            <a:spLocks noChangeShapeType="1"/>
          </p:cNvSpPr>
          <p:nvPr/>
        </p:nvSpPr>
        <p:spPr bwMode="auto">
          <a:xfrm flipV="1">
            <a:off x="7416800" y="5110163"/>
            <a:ext cx="1727200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5487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РОСПРОФЖЕЛ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1 395 204 человек</a:t>
            </a:r>
          </a:p>
        </p:txBody>
      </p:sp>
      <p:sp>
        <p:nvSpPr>
          <p:cNvPr id="41" name="AutoShape 66"/>
          <p:cNvSpPr>
            <a:spLocks noChangeArrowheads="1"/>
          </p:cNvSpPr>
          <p:nvPr/>
        </p:nvSpPr>
        <p:spPr bwMode="auto">
          <a:xfrm>
            <a:off x="4284663" y="771107"/>
            <a:ext cx="4464050" cy="477980"/>
          </a:xfrm>
          <a:prstGeom prst="roundRect">
            <a:avLst>
              <a:gd name="adj" fmla="val 16667"/>
            </a:avLst>
          </a:prstGeom>
          <a:solidFill>
            <a:srgbClr val="0066FF">
              <a:alpha val="0"/>
            </a:srgbClr>
          </a:solidFill>
          <a:ln w="28575" algn="ctr">
            <a:solidFill>
              <a:schemeClr val="bg2">
                <a:lumMod val="25000"/>
                <a:alpha val="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Организации Профсоюза</a:t>
            </a:r>
          </a:p>
        </p:txBody>
      </p:sp>
      <p:sp>
        <p:nvSpPr>
          <p:cNvPr id="42" name="Rectangle 114"/>
          <p:cNvSpPr>
            <a:spLocks noChangeArrowheads="1"/>
          </p:cNvSpPr>
          <p:nvPr/>
        </p:nvSpPr>
        <p:spPr bwMode="auto">
          <a:xfrm>
            <a:off x="4499992" y="1275607"/>
            <a:ext cx="4536058" cy="2277547"/>
          </a:xfrm>
          <a:prstGeom prst="rect">
            <a:avLst/>
          </a:prstGeom>
          <a:noFill/>
          <a:ln w="9525">
            <a:solidFill>
              <a:srgbClr val="0000FF">
                <a:alpha val="0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– дорожных 	территориальных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7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территориальных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структурных подразделений              	  Дорпрофжел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150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объединённых первичных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3 669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первичных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63550" y="3833922"/>
            <a:ext cx="2427238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80 инспекторов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3843286"/>
            <a:ext cx="2304256" cy="258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 проверок в месяц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92177" y="3843286"/>
            <a:ext cx="2700437" cy="267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Около 70 проверок в год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987824" y="3890709"/>
            <a:ext cx="288032" cy="163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88581" y="3899047"/>
            <a:ext cx="288032" cy="163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46" idx="2"/>
          </p:cNvCxnSpPr>
          <p:nvPr/>
        </p:nvCxnSpPr>
        <p:spPr>
          <a:xfrm>
            <a:off x="1677169" y="4203254"/>
            <a:ext cx="0" cy="426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2"/>
          </p:cNvCxnSpPr>
          <p:nvPr/>
        </p:nvCxnSpPr>
        <p:spPr>
          <a:xfrm flipH="1">
            <a:off x="7542395" y="4110921"/>
            <a:ext cx="1" cy="1350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77170" y="4245936"/>
            <a:ext cx="58652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2"/>
          </p:cNvCxnSpPr>
          <p:nvPr/>
        </p:nvCxnSpPr>
        <p:spPr>
          <a:xfrm>
            <a:off x="4499992" y="4101556"/>
            <a:ext cx="0" cy="14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>
            <a:off x="4499992" y="4101556"/>
            <a:ext cx="0" cy="3063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501551" y="4461960"/>
            <a:ext cx="7996882" cy="48627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Обработка и анализ материалов более 5600 проверок </a:t>
            </a:r>
          </a:p>
        </p:txBody>
      </p:sp>
      <p:pic>
        <p:nvPicPr>
          <p:cNvPr id="23" name="Рисунок 22"/>
          <p:cNvPicPr/>
          <p:nvPr/>
        </p:nvPicPr>
        <p:blipFill>
          <a:blip r:embed="rId4" cstate="print"/>
          <a:srcRect l="17293" t="20301" r="22556" b="18797"/>
          <a:stretch>
            <a:fillRect/>
          </a:stretch>
        </p:blipFill>
        <p:spPr bwMode="auto">
          <a:xfrm>
            <a:off x="0" y="0"/>
            <a:ext cx="755576" cy="7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855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575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ПОРТАЛ «Сбор данных правовой инспекции РОСПРОФЖЕЛ»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134" y="712112"/>
            <a:ext cx="8353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Подключение к порталу по технологии «Тонкий клиент» или через браузер (Веб-клиент)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через сеть ИНТЕРНЕТ или внутренней сети ИНТРАНЕТ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Авторизация по имени пользователя и паролю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Каждый пользователь видит информацию по своей организации и нижестоящей</a:t>
            </a:r>
          </a:p>
        </p:txBody>
      </p:sp>
      <p:pic>
        <p:nvPicPr>
          <p:cNvPr id="1026" name="Picture 2" descr="C:\Users\ShutikhinAV\Downloads\000000671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211710"/>
            <a:ext cx="408622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17293" t="20301" r="22556" b="18797"/>
          <a:stretch>
            <a:fillRect/>
          </a:stretch>
        </p:blipFill>
        <p:spPr bwMode="auto">
          <a:xfrm>
            <a:off x="8388424" y="0"/>
            <a:ext cx="755576" cy="7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528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57504"/>
            <a:ext cx="8280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ПОРТАЛ «Сбор данных правовой инспекции РОСПРОФЖЕЛ»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3134" y="712112"/>
            <a:ext cx="8353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17 Главных(Старших) инспекторов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80 Инспекторов</a:t>
            </a:r>
          </a:p>
          <a:p>
            <a:r>
              <a:rPr lang="ru-RU" dirty="0"/>
              <a:t>Вносят информацию, составляют отчетность, анализируют данные и статистику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35915862"/>
              </p:ext>
            </p:extLst>
          </p:nvPr>
        </p:nvGraphicFramePr>
        <p:xfrm>
          <a:off x="971600" y="1779662"/>
          <a:ext cx="7488832" cy="2921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/>
          <p:nvPr/>
        </p:nvPicPr>
        <p:blipFill>
          <a:blip r:embed="rId7" cstate="print"/>
          <a:srcRect l="17293" t="20301" r="22556" b="18797"/>
          <a:stretch>
            <a:fillRect/>
          </a:stretch>
        </p:blipFill>
        <p:spPr bwMode="auto">
          <a:xfrm>
            <a:off x="8388424" y="0"/>
            <a:ext cx="755576" cy="7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32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5750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ПОРТАЛ «Сбор данных правовой инспекции РОСПРОФЖЕЛ»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010" y="634504"/>
            <a:ext cx="8353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предназначена для сбора и учета информации о работе правовых инспекторов.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Ведение информации о проведенных проверках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Отчетность инспекторов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База данных судебных решений и публикаций в СМИ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Аналитическая отчетность и статистика, рейтинг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17293" t="20301" r="22556" b="18797"/>
          <a:stretch>
            <a:fillRect/>
          </a:stretch>
        </p:blipFill>
        <p:spPr bwMode="auto">
          <a:xfrm>
            <a:off x="8388424" y="0"/>
            <a:ext cx="755576" cy="7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b="9876"/>
          <a:stretch>
            <a:fillRect/>
          </a:stretch>
        </p:blipFill>
        <p:spPr bwMode="auto">
          <a:xfrm>
            <a:off x="452314" y="1885138"/>
            <a:ext cx="8691686" cy="325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115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1058" b="8866"/>
          <a:stretch>
            <a:fillRect/>
          </a:stretch>
        </p:blipFill>
        <p:spPr bwMode="auto">
          <a:xfrm>
            <a:off x="251520" y="843558"/>
            <a:ext cx="8760148" cy="340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7293" t="20301" r="22556" b="18797"/>
          <a:stretch>
            <a:fillRect/>
          </a:stretch>
        </p:blipFill>
        <p:spPr bwMode="auto">
          <a:xfrm>
            <a:off x="8388424" y="0"/>
            <a:ext cx="755576" cy="7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42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5126"/>
          <a:stretch>
            <a:fillRect/>
          </a:stretch>
        </p:blipFill>
        <p:spPr bwMode="auto">
          <a:xfrm>
            <a:off x="99260" y="951570"/>
            <a:ext cx="9044741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17293" t="20301" r="22556" b="18797"/>
          <a:stretch>
            <a:fillRect/>
          </a:stretch>
        </p:blipFill>
        <p:spPr bwMode="auto">
          <a:xfrm>
            <a:off x="8316416" y="0"/>
            <a:ext cx="827584" cy="7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575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ПОРТАЛ «Сбор данных правовой инспекции РОСПРОФЖЕЛ»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134" y="712113"/>
            <a:ext cx="835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Заполнение данных по проведенной проверке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Прикрепление файлов любых форматов (</a:t>
            </a:r>
            <a:r>
              <a:rPr lang="en-US" dirty="0"/>
              <a:t>WORD, EXCELL, </a:t>
            </a:r>
            <a:r>
              <a:rPr lang="ru-RU" dirty="0"/>
              <a:t>фотографии)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17293" t="20301" r="22556" b="18797"/>
          <a:stretch>
            <a:fillRect/>
          </a:stretch>
        </p:blipFill>
        <p:spPr bwMode="auto">
          <a:xfrm>
            <a:off x="8316416" y="0"/>
            <a:ext cx="827584" cy="7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26203" r="52685" b="6250"/>
          <a:stretch>
            <a:fillRect/>
          </a:stretch>
        </p:blipFill>
        <p:spPr bwMode="auto">
          <a:xfrm>
            <a:off x="-1" y="1329612"/>
            <a:ext cx="5887033" cy="354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b="5126"/>
          <a:stretch>
            <a:fillRect/>
          </a:stretch>
        </p:blipFill>
        <p:spPr bwMode="auto">
          <a:xfrm>
            <a:off x="3779912" y="2679763"/>
            <a:ext cx="5364088" cy="214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494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80505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ПОРТАЛ «Сбор данных правовой инспекции РОСПРОФЖЕЛ»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276" y="377158"/>
            <a:ext cx="739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Автоматическое составление ежемесячных отчетов в числовых показателях и текстовом виде с возможностью корректировки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Анализ информации в режиме реального времени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7293" t="20301" r="22556" b="18797"/>
          <a:stretch>
            <a:fillRect/>
          </a:stretch>
        </p:blipFill>
        <p:spPr bwMode="auto">
          <a:xfrm>
            <a:off x="8388424" y="0"/>
            <a:ext cx="755576" cy="7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r="16839" b="5983"/>
          <a:stretch>
            <a:fillRect/>
          </a:stretch>
        </p:blipFill>
        <p:spPr bwMode="auto">
          <a:xfrm>
            <a:off x="179512" y="1275606"/>
            <a:ext cx="5544616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 r="16059" b="6901"/>
          <a:stretch>
            <a:fillRect/>
          </a:stretch>
        </p:blipFill>
        <p:spPr bwMode="auto">
          <a:xfrm>
            <a:off x="3437484" y="2432280"/>
            <a:ext cx="5706517" cy="27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8660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344</Words>
  <Application>Microsoft Office PowerPoint</Application>
  <PresentationFormat>Экран (16:9)</PresentationFormat>
  <Paragraphs>77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ПОРТАЛ «Сбор данных правовой инспекции РОСПРОФЖЕЛ  Текст докладной записки формируется автоматически</vt:lpstr>
      <vt:lpstr>Презентация PowerPoint</vt:lpstr>
      <vt:lpstr>Презентация PowerPoint</vt:lpstr>
      <vt:lpstr>Рейтинг ПИТ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Колабаева Анна Александровна</cp:lastModifiedBy>
  <cp:revision>47</cp:revision>
  <dcterms:created xsi:type="dcterms:W3CDTF">2015-06-02T10:21:55Z</dcterms:created>
  <dcterms:modified xsi:type="dcterms:W3CDTF">2023-10-13T08:35:35Z</dcterms:modified>
</cp:coreProperties>
</file>